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11161713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30" y="-96"/>
      </p:cViewPr>
      <p:guideLst>
        <p:guide orient="horz" pos="2160"/>
        <p:guide pos="35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7129" y="2130426"/>
            <a:ext cx="9487456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74257" y="3886200"/>
            <a:ext cx="7813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682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768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878891" y="274639"/>
            <a:ext cx="3063658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2105" y="274639"/>
            <a:ext cx="9010758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552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35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81698" y="4406901"/>
            <a:ext cx="94874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81698" y="2906713"/>
            <a:ext cx="94874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482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2106" y="1600201"/>
            <a:ext cx="60362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904373" y="1600201"/>
            <a:ext cx="603817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734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58086" y="1535113"/>
            <a:ext cx="4931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58086" y="2174875"/>
            <a:ext cx="4931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669996" y="1535113"/>
            <a:ext cx="49336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669996" y="2174875"/>
            <a:ext cx="49336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14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260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20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8086" y="273050"/>
            <a:ext cx="36721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363920" y="273051"/>
            <a:ext cx="62397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58086" y="1435101"/>
            <a:ext cx="36721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55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87774" y="4800600"/>
            <a:ext cx="6697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187774" y="612775"/>
            <a:ext cx="66970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187774" y="5367338"/>
            <a:ext cx="6697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17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58086" y="1600201"/>
            <a:ext cx="100455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558085" y="6356351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A0D73-1F35-4BBA-8D9C-A9EE9E1DEACC}" type="datetimeFigureOut">
              <a:rPr lang="th-TH" smtClean="0"/>
              <a:t>17/01/62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813586" y="6356351"/>
            <a:ext cx="3534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999228" y="6356351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C31A6-0BC6-49DF-906D-7B0B6444D7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729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" y="2708920"/>
            <a:ext cx="11127601" cy="4518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6525" y="880732"/>
            <a:ext cx="85102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5011_thE_Little_Uki_noworry" pitchFamily="2" charset="0"/>
                <a:cs typeface="5011_thE_Little_Uki_noworry" pitchFamily="2" charset="0"/>
              </a:rPr>
              <a:t>วิวัฒนาการของดนตรีไทย</a:t>
            </a:r>
          </a:p>
          <a:p>
            <a:pPr algn="ctr"/>
            <a:r>
              <a:rPr lang="th-TH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5011_thE_Little_Uki_noworry" pitchFamily="2" charset="0"/>
                <a:cs typeface="5011_thE_Little_Uki_noworry" pitchFamily="2" charset="0"/>
              </a:rPr>
              <a:t>ในแต่ละยุคสมัย</a:t>
            </a:r>
            <a:endParaRPr lang="th-TH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68" y="1101196"/>
            <a:ext cx="2645072" cy="23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3715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32" y="1765838"/>
            <a:ext cx="830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พระบาทสมเด็จพระมงกุฎเกล้าเจ้าอยู่หัว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4012" y="5748510"/>
            <a:ext cx="23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อังกะลุง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07" y="2420888"/>
            <a:ext cx="4736577" cy="32385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30" y="1527994"/>
            <a:ext cx="3348283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3715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32" y="1765838"/>
            <a:ext cx="830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พระบาทสมเด็จพระปกเกล้าเจ้าอยู่หัว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46" y="2996952"/>
            <a:ext cx="4813157" cy="280831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30" y="1082354"/>
            <a:ext cx="2796868" cy="50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3715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32" y="1765838"/>
            <a:ext cx="830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พระบาทสมเด็จพระปรเมนทรอานันทมหิดล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014" y="3429001"/>
            <a:ext cx="418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สมัยนี้นิยมเล่นดนตรีแบบตะวันตก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65" y="1412777"/>
            <a:ext cx="2790236" cy="44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3715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32" y="1765838"/>
            <a:ext cx="830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พระบาทสมเด็จพระภูมิพลอดุลยเดชมหาราช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8424" y="4941168"/>
            <a:ext cx="23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 smtClean="0">
                <a:latin typeface="5011_thE_Little_Uki_noworry" pitchFamily="2" charset="0"/>
                <a:cs typeface="5011_thE_Little_Uki_noworry" pitchFamily="2" charset="0"/>
              </a:rPr>
              <a:t>แซกโซโฟน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43" y="1346945"/>
            <a:ext cx="3052280" cy="472473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6" y="2708920"/>
            <a:ext cx="306925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664" y="1196752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5011_thE_Little_Uki_noworry" pitchFamily="2" charset="0"/>
                <a:cs typeface="5011_thE_Little_Uki_noworry" pitchFamily="2" charset="0"/>
              </a:rPr>
              <a:t>ดนตรีท้องถิ่นกับวัฒนธรรม</a:t>
            </a:r>
            <a:endParaRPr lang="th-TH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18" y="3996768"/>
            <a:ext cx="3884138" cy="280831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08" y="4189863"/>
            <a:ext cx="4032448" cy="266813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64" l="0" r="95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258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0" y="2148760"/>
            <a:ext cx="6244308" cy="362582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52" y="3298147"/>
            <a:ext cx="3681343" cy="2823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2464" y="689512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atin typeface="5011_thE_Little_Uki_noworry" pitchFamily="2" charset="0"/>
                <a:cs typeface="5011_thE_Little_Uki_noworry" pitchFamily="2" charset="0"/>
              </a:rPr>
              <a:t>ดนตรีท้องถิ่นภาคเหนือ</a:t>
            </a:r>
            <a:endParaRPr lang="th-TH" sz="6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464" y="689512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atin typeface="5011_thE_Little_Uki_noworry" pitchFamily="2" charset="0"/>
                <a:cs typeface="5011_thE_Little_Uki_noworry" pitchFamily="2" charset="0"/>
              </a:rPr>
              <a:t>ดนตรีท้องถิ่นภาคอีสาน</a:t>
            </a:r>
            <a:endParaRPr lang="th-TH" sz="6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6" y="2150297"/>
            <a:ext cx="5117579" cy="385275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64" y="2780928"/>
            <a:ext cx="4629223" cy="32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464" y="689512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atin typeface="5011_thE_Little_Uki_noworry" pitchFamily="2" charset="0"/>
                <a:cs typeface="5011_thE_Little_Uki_noworry" pitchFamily="2" charset="0"/>
              </a:rPr>
              <a:t>ดนตรีท้องถิ่นภาคกลาง</a:t>
            </a:r>
            <a:endParaRPr lang="th-TH" sz="6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0" y="1791559"/>
            <a:ext cx="5715000" cy="38100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36" y="3183501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464" y="689512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atin typeface="5011_thE_Little_Uki_noworry" pitchFamily="2" charset="0"/>
                <a:cs typeface="5011_thE_Little_Uki_noworry" pitchFamily="2" charset="0"/>
              </a:rPr>
              <a:t>ดนตรีท้องถิ่นภาคใต้</a:t>
            </a:r>
            <a:endParaRPr lang="th-TH" sz="6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5" y="2132856"/>
            <a:ext cx="5328592" cy="355493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12" y="3068960"/>
            <a:ext cx="38453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34" y="862736"/>
            <a:ext cx="6335018" cy="4216307"/>
          </a:xfrm>
          <a:prstGeom prst="rect">
            <a:avLst/>
          </a:prstGeom>
        </p:spPr>
      </p:pic>
      <p:sp>
        <p:nvSpPr>
          <p:cNvPr id="4" name="เมฆ 3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5222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990" y="1124744"/>
            <a:ext cx="907739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5011_thE_Little_Uki_noworry" pitchFamily="2" charset="0"/>
                <a:cs typeface="5011_thE_Little_Uki_noworry" pitchFamily="2" charset="0"/>
              </a:rPr>
              <a:t>วิวัฒนาการของดนตรีไทยในแต่ละยุคสมัย</a:t>
            </a:r>
            <a:endParaRPr lang="th-TH" sz="60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351" y="2975869"/>
            <a:ext cx="457556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สมัยสุโขทัย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1903" y="2993325"/>
            <a:ext cx="459455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สมัยอยุธยา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4322" y="4581128"/>
            <a:ext cx="457556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535" y="4581128"/>
            <a:ext cx="457556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สมัยกรุงธนบุรี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2" y="1052736"/>
            <a:ext cx="6018821" cy="4037329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05" y="1412776"/>
            <a:ext cx="6543675" cy="346710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19" y="1052736"/>
            <a:ext cx="5832648" cy="3893292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76" y="764704"/>
            <a:ext cx="6352133" cy="430357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55" y="1196751"/>
            <a:ext cx="6660976" cy="3746799"/>
          </a:xfrm>
          <a:prstGeom prst="rect">
            <a:avLst/>
          </a:prstGeom>
        </p:spPr>
      </p:pic>
      <p:sp>
        <p:nvSpPr>
          <p:cNvPr id="4" name="เมฆ 3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30" y="951012"/>
            <a:ext cx="6096000" cy="407670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63" y="980728"/>
            <a:ext cx="7658160" cy="4070071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99" y="620688"/>
            <a:ext cx="5770488" cy="449466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9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19" y="462758"/>
            <a:ext cx="7308724" cy="4872482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01" y="404664"/>
            <a:ext cx="7200800" cy="4783202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11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18" y="1340769"/>
            <a:ext cx="7008149" cy="512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" y="620688"/>
            <a:ext cx="411832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สมัยสุโขทัย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92" y="548680"/>
            <a:ext cx="6064101" cy="4585977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12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1" y="548680"/>
            <a:ext cx="5976664" cy="4554507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13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12" y="908720"/>
            <a:ext cx="6147179" cy="4109077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14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88" y="692696"/>
            <a:ext cx="6626197" cy="4405096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75" y="980728"/>
            <a:ext cx="6893024" cy="4227362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16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40" y="836712"/>
            <a:ext cx="7292606" cy="426529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17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08" y="764704"/>
            <a:ext cx="7693869" cy="4407168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18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73" y="836710"/>
            <a:ext cx="7405668" cy="4381687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19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เซิ้งโปงลาง การแสดงภาคอีสาน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34" y="862736"/>
            <a:ext cx="6335018" cy="4216307"/>
          </a:xfrm>
          <a:prstGeom prst="rect">
            <a:avLst/>
          </a:prstGeom>
        </p:spPr>
      </p:pic>
      <p:sp>
        <p:nvSpPr>
          <p:cNvPr id="4" name="เมฆ 3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2333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ตีกลองสะบัดชัย การแสดงภาคเหนือ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2" y="1052736"/>
            <a:ext cx="6018821" cy="4037329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2957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12" y="1340769"/>
            <a:ext cx="8814371" cy="4617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" y="620688"/>
            <a:ext cx="411832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สมัยอยุธยา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ฟ้อนลำเคียว การแสดงภาคกลาง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05" y="1412776"/>
            <a:ext cx="6543675" cy="346710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52926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รำมโนราห์ การแสดงภาคใต้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19" y="1052736"/>
            <a:ext cx="5832648" cy="3893292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0492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ฟ้อนเล็บ การแสดงภาคเหนือ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76" y="764704"/>
            <a:ext cx="6352133" cy="430357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9413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เซิ้ง</a:t>
            </a:r>
            <a:r>
              <a:rPr lang="th-TH" sz="5400" b="1" dirty="0" err="1" smtClean="0">
                <a:latin typeface="5011_thE_Little_Uki_noworry" pitchFamily="2" charset="0"/>
                <a:cs typeface="5011_thE_Little_Uki_noworry" pitchFamily="2" charset="0"/>
              </a:rPr>
              <a:t>กะโป๋</a:t>
            </a:r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 การแสดงภาคอีสาน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55" y="1196751"/>
            <a:ext cx="6660976" cy="3746799"/>
          </a:xfrm>
          <a:prstGeom prst="rect">
            <a:avLst/>
          </a:prstGeom>
        </p:spPr>
      </p:pic>
      <p:sp>
        <p:nvSpPr>
          <p:cNvPr id="4" name="เมฆ 3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0468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หนังตะลุง การแสดงภาคใต้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30" y="951012"/>
            <a:ext cx="6096000" cy="407670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5014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ลำกลองยาว การแสดงภาคกลาง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63" y="980728"/>
            <a:ext cx="7658160" cy="4070071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9069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รองเง็ง การแสดงภาคใต้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99" y="620688"/>
            <a:ext cx="5770488" cy="449466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9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71051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สะล้อซอ การแสดงภาคเหนือ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19" y="462758"/>
            <a:ext cx="7308724" cy="4872482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9261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รำวง การแสดงภาคกลาง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01" y="404664"/>
            <a:ext cx="7200800" cy="4783202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11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7095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ลิเกป่า การแสดงภาคใต้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92" y="548680"/>
            <a:ext cx="6064101" cy="4585977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12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5568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3715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32" y="1765838"/>
            <a:ext cx="830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พระบาทสมเด็จพระพุทธยอดฟ้าจุฬาโลกมหาราช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14" y="2924944"/>
            <a:ext cx="3348283" cy="2199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1597" y="5425345"/>
            <a:ext cx="23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กลองทัด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45" y="764705"/>
            <a:ext cx="2768129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รำเถิดเทิง การแสดงภาคกลาง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1" y="548680"/>
            <a:ext cx="5976664" cy="4554507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13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7436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ฟ้อนดาบ การแสดงภาคเหนือ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12" y="908720"/>
            <a:ext cx="6147179" cy="4109077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14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4535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รำลูก</a:t>
            </a:r>
            <a:r>
              <a:rPr lang="th-TH" sz="5400" b="1" dirty="0" err="1" smtClean="0">
                <a:latin typeface="5011_thE_Little_Uki_noworry" pitchFamily="2" charset="0"/>
                <a:cs typeface="5011_thE_Little_Uki_noworry" pitchFamily="2" charset="0"/>
              </a:rPr>
              <a:t>แซก</a:t>
            </a:r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 การแสดงภาคใต้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88" y="692696"/>
            <a:ext cx="6626197" cy="4405096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5478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ฟ้อนผาง การแสดงภาคเหนือ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75" y="980728"/>
            <a:ext cx="6893024" cy="4227362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16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6006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ระบำ</a:t>
            </a:r>
            <a:r>
              <a:rPr lang="th-TH" sz="5400" b="1" dirty="0" err="1" smtClean="0">
                <a:latin typeface="5011_thE_Little_Uki_noworry" pitchFamily="2" charset="0"/>
                <a:cs typeface="5011_thE_Little_Uki_noworry" pitchFamily="2" charset="0"/>
              </a:rPr>
              <a:t>สิงข</a:t>
            </a:r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รานารี การแสดงภาคใต้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40" y="836712"/>
            <a:ext cx="7292606" cy="4265290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17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0065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ระบำดอกบัว การแสดงภาคเหนือ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08" y="764704"/>
            <a:ext cx="7693869" cy="4407168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18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4430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43" y="53642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หมอลำ การแสดงภาคอีสาน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73" y="836710"/>
            <a:ext cx="7405668" cy="4381687"/>
          </a:xfrm>
          <a:prstGeom prst="rect">
            <a:avLst/>
          </a:prstGeom>
        </p:spPr>
      </p:pic>
      <p:sp>
        <p:nvSpPr>
          <p:cNvPr id="6" name="เมฆ 5"/>
          <p:cNvSpPr/>
          <p:nvPr/>
        </p:nvSpPr>
        <p:spPr>
          <a:xfrm>
            <a:off x="612304" y="404664"/>
            <a:ext cx="1080120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19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4645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3715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32" y="1765838"/>
            <a:ext cx="830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พระบาทสมเด็จพระพุทธเลิศหล้านภาลัย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171" y="4507240"/>
            <a:ext cx="23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ซอสายฟ้าฟาด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5" y="2535278"/>
            <a:ext cx="2023113" cy="392217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42" y="1735958"/>
            <a:ext cx="2747779" cy="41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3715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32" y="1765838"/>
            <a:ext cx="830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พระบาทสมเด็จพระนั่งเกล้าเจ้าอยู่หัว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2"/>
          <a:stretch/>
        </p:blipFill>
        <p:spPr>
          <a:xfrm>
            <a:off x="769181" y="2276872"/>
            <a:ext cx="3348283" cy="3848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8424" y="5471888"/>
            <a:ext cx="23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ฆ้องวงเล็ก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30" y="1466218"/>
            <a:ext cx="2720480" cy="43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3715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32" y="1765838"/>
            <a:ext cx="830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พระบาทสมเด็จพระจอมเกล้าเจ้าอยู่หัว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1597" y="5425345"/>
            <a:ext cx="23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ระนาดทอง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9"/>
          <a:stretch/>
        </p:blipFill>
        <p:spPr>
          <a:xfrm>
            <a:off x="904316" y="2292516"/>
            <a:ext cx="5516505" cy="279266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50" y="1352307"/>
            <a:ext cx="3069259" cy="44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3715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32" y="1765838"/>
            <a:ext cx="830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พระบาทสมเด็จพระจุลจอมเกล้าเจ้าอยู่หัว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3306" y="5712586"/>
            <a:ext cx="23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ตะโพน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0" y="2748670"/>
            <a:ext cx="3139015" cy="267624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97" y="1276892"/>
            <a:ext cx="3069259" cy="44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293</Words>
  <Application>Microsoft Office PowerPoint</Application>
  <PresentationFormat>กำหนดเอง</PresentationFormat>
  <Paragraphs>97</Paragraphs>
  <Slides>56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56</vt:i4>
      </vt:variant>
    </vt:vector>
  </HeadingPairs>
  <TitlesOfParts>
    <vt:vector size="5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8.1</dc:creator>
  <cp:lastModifiedBy>Windows 8.1</cp:lastModifiedBy>
  <cp:revision>19</cp:revision>
  <dcterms:created xsi:type="dcterms:W3CDTF">2019-01-02T14:03:17Z</dcterms:created>
  <dcterms:modified xsi:type="dcterms:W3CDTF">2019-01-17T04:40:42Z</dcterms:modified>
</cp:coreProperties>
</file>